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134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6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47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390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36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38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913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706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13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1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4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8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61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30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63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000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4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3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129425"/>
            <a:ext cx="6815669" cy="12572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G</a:t>
            </a:r>
            <a:r>
              <a:rPr lang="en-US" dirty="0" smtClean="0"/>
              <a:t>E Girls Northeastern University 2018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305" y="3657597"/>
            <a:ext cx="4758846" cy="1566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503" y="242886"/>
            <a:ext cx="51244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8828"/>
            <a:ext cx="2612719" cy="6137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Team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Sofia</a:t>
            </a:r>
          </a:p>
          <a:p>
            <a:r>
              <a:rPr lang="en-US" dirty="0" err="1" smtClean="0"/>
              <a:t>Yasmina</a:t>
            </a:r>
            <a:endParaRPr lang="en-US" dirty="0" smtClean="0"/>
          </a:p>
          <a:p>
            <a:r>
              <a:rPr lang="en-US" dirty="0" err="1" smtClean="0"/>
              <a:t>Calida</a:t>
            </a:r>
            <a:endParaRPr lang="en-US" dirty="0" smtClean="0"/>
          </a:p>
          <a:p>
            <a:r>
              <a:rPr lang="en-US" dirty="0" err="1" smtClean="0"/>
              <a:t>Nghi</a:t>
            </a:r>
            <a:endParaRPr lang="en-US" dirty="0" smtClean="0"/>
          </a:p>
          <a:p>
            <a:r>
              <a:rPr lang="en-US" dirty="0" smtClean="0"/>
              <a:t>Imani</a:t>
            </a:r>
          </a:p>
          <a:p>
            <a:r>
              <a:rPr lang="en-US" dirty="0" smtClean="0"/>
              <a:t>Kendal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86" y="839245"/>
            <a:ext cx="6864262" cy="514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0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things we learned about Engineering, the Engineering Design </a:t>
            </a:r>
            <a:r>
              <a:rPr lang="en-US" dirty="0" err="1" smtClean="0"/>
              <a:t>Proces</a:t>
            </a:r>
            <a:r>
              <a:rPr lang="en-US" dirty="0" smtClean="0"/>
              <a:t>, and Engineering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learned that engineering solves problems in every day life</a:t>
            </a:r>
          </a:p>
          <a:p>
            <a:r>
              <a:rPr lang="en-US" dirty="0" smtClean="0"/>
              <a:t>We learned that there are a large variety of different types of engineers to choose from, such as…</a:t>
            </a:r>
          </a:p>
          <a:p>
            <a:pPr lvl="1"/>
            <a:r>
              <a:rPr lang="en-US" dirty="0" smtClean="0"/>
              <a:t>Industrial engineers</a:t>
            </a:r>
          </a:p>
          <a:p>
            <a:pPr lvl="1"/>
            <a:r>
              <a:rPr lang="en-US" dirty="0" smtClean="0"/>
              <a:t>Chemical engineers</a:t>
            </a:r>
          </a:p>
          <a:p>
            <a:pPr lvl="1"/>
            <a:r>
              <a:rPr lang="en-US" dirty="0" smtClean="0"/>
              <a:t>Mechanical engineers</a:t>
            </a:r>
          </a:p>
          <a:p>
            <a:pPr lvl="1"/>
            <a:r>
              <a:rPr lang="en-US" dirty="0" smtClean="0"/>
              <a:t>Biochemical engineers</a:t>
            </a:r>
          </a:p>
          <a:p>
            <a:pPr lvl="1"/>
            <a:r>
              <a:rPr lang="en-US" dirty="0" smtClean="0"/>
              <a:t>Civil engineers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The engineering design process: Ask </a:t>
            </a:r>
            <a:r>
              <a:rPr lang="en-US" dirty="0" smtClean="0">
                <a:sym typeface="Wingdings" panose="05000000000000000000" pitchFamily="2" charset="2"/>
              </a:rPr>
              <a:t> Imagine  Plan  Build/Create  Improve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333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things we learned about aviation and GE’s work in aviation33,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learned that it takes drag, lift, thrust, and gravity for a plane to fly</a:t>
            </a:r>
          </a:p>
          <a:p>
            <a:r>
              <a:rPr lang="en-US" dirty="0" smtClean="0"/>
              <a:t>They have more than 33,000 engines</a:t>
            </a:r>
          </a:p>
          <a:p>
            <a:r>
              <a:rPr lang="en-US" dirty="0" smtClean="0"/>
              <a:t>GE works with other companies to get materials</a:t>
            </a:r>
          </a:p>
          <a:p>
            <a:r>
              <a:rPr lang="en-US" dirty="0" smtClean="0"/>
              <a:t>GE is worldwide</a:t>
            </a:r>
          </a:p>
          <a:p>
            <a:r>
              <a:rPr lang="en-US" dirty="0" smtClean="0"/>
              <a:t>Different types of engineers work together to build an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8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things we learned about Healthcare and GE’s work in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GE build advanced machines to help patients</a:t>
            </a:r>
          </a:p>
          <a:p>
            <a:pPr lvl="1"/>
            <a:r>
              <a:rPr lang="en-US" dirty="0" smtClean="0"/>
              <a:t>V-scans</a:t>
            </a:r>
          </a:p>
          <a:p>
            <a:pPr lvl="1"/>
            <a:r>
              <a:rPr lang="en-US" dirty="0" smtClean="0"/>
              <a:t>X-Rays</a:t>
            </a:r>
          </a:p>
          <a:p>
            <a:pPr lvl="1"/>
            <a:r>
              <a:rPr lang="en-US" dirty="0" smtClean="0"/>
              <a:t>Ultrasounds</a:t>
            </a:r>
          </a:p>
          <a:p>
            <a:pPr lvl="1"/>
            <a:r>
              <a:rPr lang="en-US" dirty="0" smtClean="0"/>
              <a:t>CT scans</a:t>
            </a:r>
          </a:p>
          <a:p>
            <a:pPr lvl="1"/>
            <a:r>
              <a:rPr lang="en-US" dirty="0" smtClean="0"/>
              <a:t>MRI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Cell therapy provides an environment to modify cells</a:t>
            </a:r>
          </a:p>
          <a:p>
            <a:pPr lvl="1"/>
            <a:r>
              <a:rPr lang="en-US" dirty="0" smtClean="0"/>
              <a:t>Makes materials that filters chemicals</a:t>
            </a:r>
          </a:p>
          <a:p>
            <a:pPr lvl="1"/>
            <a:r>
              <a:rPr lang="en-US" dirty="0" smtClean="0"/>
              <a:t>Medicines in a form that suit the customers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6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things we learned about Power/Renewable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Causes less pollution in the atmosphere</a:t>
            </a:r>
          </a:p>
          <a:p>
            <a:r>
              <a:rPr lang="en-US" dirty="0" smtClean="0"/>
              <a:t>We learned different types of renewable energy:</a:t>
            </a:r>
          </a:p>
          <a:p>
            <a:pPr lvl="1"/>
            <a:r>
              <a:rPr lang="en-US" dirty="0" smtClean="0"/>
              <a:t>Hydroelectric</a:t>
            </a:r>
          </a:p>
          <a:p>
            <a:pPr lvl="1"/>
            <a:r>
              <a:rPr lang="en-US" dirty="0" smtClean="0"/>
              <a:t>Solar energy</a:t>
            </a:r>
          </a:p>
          <a:p>
            <a:pPr lvl="1"/>
            <a:r>
              <a:rPr lang="en-US" dirty="0" smtClean="0"/>
              <a:t>Biomass</a:t>
            </a:r>
          </a:p>
          <a:p>
            <a:pPr lvl="1"/>
            <a:r>
              <a:rPr lang="en-US" dirty="0" smtClean="0"/>
              <a:t>Geothermal</a:t>
            </a:r>
          </a:p>
          <a:p>
            <a:pPr lvl="1"/>
            <a:r>
              <a:rPr lang="en-US" dirty="0" smtClean="0"/>
              <a:t>Wind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Not 100% efficient</a:t>
            </a:r>
          </a:p>
          <a:p>
            <a:pPr lvl="1"/>
            <a:r>
              <a:rPr lang="en-US" dirty="0" smtClean="0"/>
              <a:t>Car batteries that are starting to be created by Tesla decrease the amount of pollution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4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a team, what we want to learn more about..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team we want to learn more about the different types of engineers and career pathways in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00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242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Organic</vt:lpstr>
      <vt:lpstr> GE Girls Northeastern University 2018 </vt:lpstr>
      <vt:lpstr>Team 3 </vt:lpstr>
      <vt:lpstr>Key things we learned about Engineering, the Engineering Design Proces, and Engineering pathways</vt:lpstr>
      <vt:lpstr>Key things we learned about aviation and GE’s work in aviation33,</vt:lpstr>
      <vt:lpstr>Key things we learned about Healthcare and GE’s work in healthcare</vt:lpstr>
      <vt:lpstr>Key things we learned about Power/Renewable Energy</vt:lpstr>
      <vt:lpstr>As a team, what we want to learn more about..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GE Girls Northeastern University</dc:title>
  <dc:creator>Duggan, Claire</dc:creator>
  <cp:lastModifiedBy>Fuchs, Nicolas</cp:lastModifiedBy>
  <cp:revision>5</cp:revision>
  <dcterms:created xsi:type="dcterms:W3CDTF">2018-07-13T12:39:14Z</dcterms:created>
  <dcterms:modified xsi:type="dcterms:W3CDTF">2018-07-17T13:42:29Z</dcterms:modified>
</cp:coreProperties>
</file>