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4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7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45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1877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47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39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63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4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1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0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4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3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6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3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0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3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85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2018</a:t>
            </a:r>
            <a:br>
              <a:rPr lang="en-US" dirty="0" smtClean="0"/>
            </a:br>
            <a:r>
              <a:rPr lang="en-US" dirty="0"/>
              <a:t>G</a:t>
            </a:r>
            <a:r>
              <a:rPr lang="en-US" dirty="0" smtClean="0"/>
              <a:t>E Girls Northeastern University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237" y="4177934"/>
            <a:ext cx="4758846" cy="1566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435" y="368147"/>
            <a:ext cx="51244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12" y="764373"/>
            <a:ext cx="2480154" cy="1293028"/>
          </a:xfrm>
        </p:spPr>
        <p:txBody>
          <a:bodyPr/>
          <a:lstStyle/>
          <a:p>
            <a:r>
              <a:rPr lang="en-US" dirty="0" smtClean="0"/>
              <a:t>Team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Ayelen</a:t>
            </a:r>
            <a:endParaRPr lang="en-US" dirty="0" smtClean="0"/>
          </a:p>
          <a:p>
            <a:r>
              <a:rPr lang="en-US" dirty="0" smtClean="0"/>
              <a:t>Athena</a:t>
            </a:r>
          </a:p>
          <a:p>
            <a:r>
              <a:rPr lang="en-US" dirty="0" smtClean="0"/>
              <a:t>Alexis</a:t>
            </a:r>
          </a:p>
          <a:p>
            <a:r>
              <a:rPr lang="en-US" dirty="0" smtClean="0"/>
              <a:t>Saakshi</a:t>
            </a:r>
          </a:p>
          <a:p>
            <a:r>
              <a:rPr lang="en-US" dirty="0" smtClean="0"/>
              <a:t>Emmanuelle</a:t>
            </a:r>
          </a:p>
          <a:p>
            <a:r>
              <a:rPr lang="en-US" dirty="0" smtClean="0"/>
              <a:t>Colleen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10" y="764373"/>
            <a:ext cx="6906016" cy="517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0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things we learned about Engineering, the Engineering Design Process, and Engineering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Engineering is innovation, fixing problems and creating solutions</a:t>
            </a:r>
          </a:p>
          <a:p>
            <a:r>
              <a:rPr lang="en-US" dirty="0" smtClean="0"/>
              <a:t>Engineering design process helps improve designs</a:t>
            </a:r>
          </a:p>
          <a:p>
            <a:r>
              <a:rPr lang="en-US" dirty="0" smtClean="0"/>
              <a:t>There are many different pathways in engineering</a:t>
            </a:r>
          </a:p>
          <a:p>
            <a:r>
              <a:rPr lang="en-US" dirty="0" smtClean="0"/>
              <a:t>Engineering has changed many lives for the better</a:t>
            </a:r>
          </a:p>
          <a:p>
            <a:r>
              <a:rPr lang="en-US" dirty="0" smtClean="0"/>
              <a:t>Engineering continues to create new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61333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things we learned about aviation and GE’s work in aviation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 has a large number of engines in flight</a:t>
            </a:r>
            <a:endParaRPr lang="en-US" dirty="0"/>
          </a:p>
          <a:p>
            <a:r>
              <a:rPr lang="en-US" dirty="0" smtClean="0"/>
              <a:t>An aircraft powered by GE engine takes flight every two seconds</a:t>
            </a:r>
          </a:p>
          <a:p>
            <a:r>
              <a:rPr lang="en-US" dirty="0" smtClean="0"/>
              <a:t>They make most of their own parts at GE</a:t>
            </a:r>
          </a:p>
          <a:p>
            <a:r>
              <a:rPr lang="en-US" dirty="0" smtClean="0"/>
              <a:t>Many airlines depend on GE engines like Southwest</a:t>
            </a:r>
          </a:p>
        </p:txBody>
      </p:sp>
    </p:spTree>
    <p:extLst>
      <p:ext uri="{BB962C8B-B14F-4D97-AF65-F5344CB8AC3E}">
        <p14:creationId xmlns:p14="http://schemas.microsoft.com/office/powerpoint/2010/main" val="203198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things we learned about Healthcare and GE’s work in 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 produces many x-rays, CT scans, MRIs, and ultrasounds</a:t>
            </a:r>
          </a:p>
          <a:p>
            <a:r>
              <a:rPr lang="en-US" dirty="0" smtClean="0"/>
              <a:t>When we visited their office in Marlborough we saw their cell therapy machines at work</a:t>
            </a:r>
          </a:p>
          <a:p>
            <a:r>
              <a:rPr lang="en-US" dirty="0" smtClean="0"/>
              <a:t>We also learned that GE trains their customers on how to use products</a:t>
            </a:r>
          </a:p>
          <a:p>
            <a:r>
              <a:rPr lang="en-US" dirty="0" smtClean="0"/>
              <a:t>GE Healthcare is also working on an AI machine that could diagnose illnesses, broken bones, internal bleeding, etc.</a:t>
            </a:r>
          </a:p>
          <a:p>
            <a:r>
              <a:rPr lang="en-US" dirty="0" smtClean="0"/>
              <a:t>We also learned about clinical trials and how important they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6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things we learned about Power/Renewable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Examples: Wind, Solar, Hydro</a:t>
            </a:r>
          </a:p>
          <a:p>
            <a:r>
              <a:rPr lang="en-US" dirty="0" smtClean="0"/>
              <a:t>Renewable energy is: more efficient, easily accessible, and environmentally friendly</a:t>
            </a:r>
          </a:p>
          <a:p>
            <a:r>
              <a:rPr lang="en-US" dirty="0" smtClean="0"/>
              <a:t>We use so much fossil fuels but we will soon run out (100 years) and we will lose power unless we change this</a:t>
            </a:r>
          </a:p>
          <a:p>
            <a:r>
              <a:rPr lang="en-US" dirty="0" smtClean="0"/>
              <a:t>We can conserve energy and use much more renewable energy</a:t>
            </a:r>
          </a:p>
          <a:p>
            <a:r>
              <a:rPr lang="en-US" dirty="0" smtClean="0"/>
              <a:t>Make more wind turbines, solar panels, and less coal, oil, and gas</a:t>
            </a:r>
          </a:p>
          <a:p>
            <a:r>
              <a:rPr lang="en-US" dirty="0" smtClean="0"/>
              <a:t>Today about 20% of the world uses renewable energy and we are working to increase this percentage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225494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team, what we want to learn more about..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Ways to fuel planes with renewable energy</a:t>
            </a:r>
          </a:p>
          <a:p>
            <a:r>
              <a:rPr lang="en-US" dirty="0" smtClean="0"/>
              <a:t>Surgery with AI</a:t>
            </a:r>
          </a:p>
          <a:p>
            <a:r>
              <a:rPr lang="en-US" dirty="0" smtClean="0"/>
              <a:t>How things change to electricity and more ways we can make electricity</a:t>
            </a:r>
          </a:p>
        </p:txBody>
      </p:sp>
    </p:spTree>
    <p:extLst>
      <p:ext uri="{BB962C8B-B14F-4D97-AF65-F5344CB8AC3E}">
        <p14:creationId xmlns:p14="http://schemas.microsoft.com/office/powerpoint/2010/main" val="291020029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42</TotalTime>
  <Words>325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2018 GE Girls Northeastern University </vt:lpstr>
      <vt:lpstr>Team 2 </vt:lpstr>
      <vt:lpstr>Key things we learned about Engineering, the Engineering Design Process, and Engineering pathways</vt:lpstr>
      <vt:lpstr>Key things we learned about aviation and GE’s work in aviation</vt:lpstr>
      <vt:lpstr>Key things we learned about Healthcare and GE’s work in healthcare</vt:lpstr>
      <vt:lpstr>Key things we learned about Power/Renewable Energy</vt:lpstr>
      <vt:lpstr>As a team, what we want to learn more about..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GE Girls Northeastern University</dc:title>
  <dc:creator>Duggan, Claire</dc:creator>
  <cp:lastModifiedBy>Fuchs, Nicolas</cp:lastModifiedBy>
  <cp:revision>6</cp:revision>
  <dcterms:created xsi:type="dcterms:W3CDTF">2018-07-13T12:39:14Z</dcterms:created>
  <dcterms:modified xsi:type="dcterms:W3CDTF">2018-07-17T13:42:43Z</dcterms:modified>
</cp:coreProperties>
</file>