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1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0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8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8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9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8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9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50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1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3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2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5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4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1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9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2018</a:t>
            </a:r>
            <a:br>
              <a:rPr lang="en-US" dirty="0" smtClean="0"/>
            </a:br>
            <a:r>
              <a:rPr lang="en-US" dirty="0"/>
              <a:t>G</a:t>
            </a:r>
            <a:r>
              <a:rPr lang="en-US" dirty="0" smtClean="0"/>
              <a:t>E Girls Northeastern University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791" y="4385731"/>
            <a:ext cx="4758846" cy="156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35" y="368147"/>
            <a:ext cx="51244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Team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Matilda</a:t>
            </a:r>
          </a:p>
          <a:p>
            <a:r>
              <a:rPr lang="en-US" sz="3600" b="1" dirty="0" smtClean="0"/>
              <a:t>Rosanna</a:t>
            </a:r>
          </a:p>
          <a:p>
            <a:r>
              <a:rPr lang="en-US" sz="3600" b="1" dirty="0" smtClean="0"/>
              <a:t>Amelia</a:t>
            </a:r>
          </a:p>
          <a:p>
            <a:r>
              <a:rPr lang="en-US" sz="3600" b="1" dirty="0" smtClean="0"/>
              <a:t>Tatiana</a:t>
            </a:r>
          </a:p>
          <a:p>
            <a:r>
              <a:rPr lang="en-US" sz="3600" b="1" dirty="0" err="1" smtClean="0"/>
              <a:t>Nagwa</a:t>
            </a:r>
            <a:endParaRPr lang="en-US" sz="3600" b="1" dirty="0" smtClean="0"/>
          </a:p>
          <a:p>
            <a:r>
              <a:rPr lang="en-US" sz="3600" b="1" dirty="0" smtClean="0"/>
              <a:t>Camille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59" y="457200"/>
            <a:ext cx="7799936" cy="58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Engineering, the Engineering Design Process, and Engineering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things to solve world problems.  It is the art of innovation &amp; creation towards making processes simpler &amp; easier.</a:t>
            </a:r>
          </a:p>
          <a:p>
            <a:r>
              <a:rPr lang="en-US" dirty="0" smtClean="0"/>
              <a:t>Ask, Imagine/Brainstorm, Design, Improve, Repeat</a:t>
            </a:r>
          </a:p>
          <a:p>
            <a:r>
              <a:rPr lang="en-US" dirty="0" smtClean="0"/>
              <a:t>Getting internships, AP classes in math &amp;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things we learned about aviation and GE’s work in 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lift, drag, gravity, thrust</a:t>
            </a:r>
          </a:p>
          <a:p>
            <a:r>
              <a:rPr lang="en-US" dirty="0" smtClean="0"/>
              <a:t>The shape of the plane wing helps lift because it cuts through the air molecules, and using the jet engine lifts the plane</a:t>
            </a:r>
          </a:p>
          <a:p>
            <a:r>
              <a:rPr lang="en-US" dirty="0" smtClean="0"/>
              <a:t>The way propellers are shaped helps fly the plane</a:t>
            </a:r>
          </a:p>
          <a:p>
            <a:r>
              <a:rPr lang="en-US" dirty="0" smtClean="0"/>
              <a:t>When they test the planes, the pilot has to be skilled so that they do not crash the plane</a:t>
            </a:r>
          </a:p>
          <a:p>
            <a:r>
              <a:rPr lang="en-US" dirty="0" smtClean="0"/>
              <a:t>They made the engines for military planes that were used in Afghanistan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things we learned about Healthcare and GE’s work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have cell therapy to cure blood cancer for small children</a:t>
            </a:r>
          </a:p>
          <a:p>
            <a:r>
              <a:rPr lang="en-US" dirty="0" smtClean="0"/>
              <a:t>They clone the cells, and then alter the DNA to solve the problem.  Then, they return the cells which cure cancer.</a:t>
            </a:r>
          </a:p>
          <a:p>
            <a:r>
              <a:rPr lang="en-US" dirty="0" smtClean="0"/>
              <a:t>They make MRI, Ultrasound, CT, CAT, x-rays, which they collaborate with and make smaller</a:t>
            </a:r>
          </a:p>
          <a:p>
            <a:r>
              <a:rPr lang="en-US" dirty="0" smtClean="0"/>
              <a:t>They genetically change cells to attack other cells</a:t>
            </a:r>
          </a:p>
          <a:p>
            <a:r>
              <a:rPr lang="en-US" dirty="0" smtClean="0"/>
              <a:t>They are still working to cure cancer to help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6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things we learned about Power/Renewable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big batteries all around the world; They cost about 55 billion dollars</a:t>
            </a:r>
          </a:p>
          <a:p>
            <a:r>
              <a:rPr lang="en-US" dirty="0" smtClean="0"/>
              <a:t>There are lots of solar panels on houses and on solar farms</a:t>
            </a:r>
          </a:p>
          <a:p>
            <a:r>
              <a:rPr lang="en-US" dirty="0" smtClean="0"/>
              <a:t>Different colors reflect light differently</a:t>
            </a:r>
          </a:p>
          <a:p>
            <a:r>
              <a:rPr lang="en-US" dirty="0" smtClean="0"/>
              <a:t>The materials from the earth help power the wind</a:t>
            </a:r>
            <a:r>
              <a:rPr lang="en-US" dirty="0"/>
              <a:t> </a:t>
            </a:r>
            <a:r>
              <a:rPr lang="en-US" dirty="0" smtClean="0"/>
              <a:t>turbine. The path is: transformer, plant, wires, houses</a:t>
            </a:r>
          </a:p>
          <a:p>
            <a:r>
              <a:rPr lang="en-US" dirty="0" smtClean="0"/>
              <a:t>The smaller the fan, the faster it goes</a:t>
            </a:r>
          </a:p>
          <a:p>
            <a:r>
              <a:rPr lang="en-US" dirty="0" smtClean="0"/>
              <a:t>The connection through circuits have different things happen</a:t>
            </a:r>
          </a:p>
        </p:txBody>
      </p:sp>
    </p:spTree>
    <p:extLst>
      <p:ext uri="{BB962C8B-B14F-4D97-AF65-F5344CB8AC3E}">
        <p14:creationId xmlns:p14="http://schemas.microsoft.com/office/powerpoint/2010/main" val="22549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team, what we want to learn more about..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cancer can be solved in more ways</a:t>
            </a:r>
          </a:p>
          <a:p>
            <a:r>
              <a:rPr lang="en-US" dirty="0" smtClean="0"/>
              <a:t>How we can lighten plane engines</a:t>
            </a:r>
          </a:p>
          <a:p>
            <a:r>
              <a:rPr lang="en-US" dirty="0" smtClean="0"/>
              <a:t>More about GE and how they make different products to help people</a:t>
            </a:r>
          </a:p>
          <a:p>
            <a:r>
              <a:rPr lang="en-US" dirty="0" smtClean="0"/>
              <a:t>More about solar panels and the impact it has on our world</a:t>
            </a:r>
          </a:p>
          <a:p>
            <a:r>
              <a:rPr lang="en-US" dirty="0" smtClean="0"/>
              <a:t>How there can be more cures to different diseases like </a:t>
            </a:r>
            <a:r>
              <a:rPr lang="en-US" dirty="0" err="1" smtClean="0"/>
              <a:t>lyme</a:t>
            </a:r>
            <a:r>
              <a:rPr lang="en-US" dirty="0" smtClean="0"/>
              <a:t> disease and different types of cancers</a:t>
            </a:r>
          </a:p>
          <a:p>
            <a:r>
              <a:rPr lang="en-US" dirty="0" smtClean="0"/>
              <a:t>How they decide which machines to use (like the </a:t>
            </a:r>
            <a:r>
              <a:rPr lang="en-US" dirty="0" err="1" smtClean="0"/>
              <a:t>bioprocessor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on how they figured out what was the best idea on what kind of machines help the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0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94</TotalTime>
  <Words>409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2018 GE Girls Northeastern University </vt:lpstr>
      <vt:lpstr>Team 1</vt:lpstr>
      <vt:lpstr>Key things we learned about Engineering, the Engineering Design Process, and Engineering pathways</vt:lpstr>
      <vt:lpstr>Key things we learned about aviation and GE’s work in aviation</vt:lpstr>
      <vt:lpstr>Key things we learned about Healthcare and GE’s work in healthcare</vt:lpstr>
      <vt:lpstr>Key things we learned about Power/Renewable Energy</vt:lpstr>
      <vt:lpstr>As a team, what we want to learn more about..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GE Girls Northeastern University</dc:title>
  <dc:creator>Duggan, Claire</dc:creator>
  <cp:lastModifiedBy>Fuchs, Nicolas</cp:lastModifiedBy>
  <cp:revision>8</cp:revision>
  <dcterms:created xsi:type="dcterms:W3CDTF">2018-07-13T12:39:14Z</dcterms:created>
  <dcterms:modified xsi:type="dcterms:W3CDTF">2018-07-17T13:43:05Z</dcterms:modified>
</cp:coreProperties>
</file>